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43A9-0DD5-4414-A585-F97DE75FCF56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083D-059C-4D87-9622-39203E962B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отрицательных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А1. Найдите сумму чисел -23  и -11</a:t>
            </a:r>
            <a:endParaRPr lang="ru-RU" dirty="0"/>
          </a:p>
        </p:txBody>
      </p:sp>
      <p:sp>
        <p:nvSpPr>
          <p:cNvPr id="12" name="TIMER"/>
          <p:cNvSpPr/>
          <p:nvPr/>
        </p:nvSpPr>
        <p:spPr>
          <a:xfrm>
            <a:off x="7236296" y="51816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00:30</a:t>
            </a:r>
            <a:endParaRPr lang="ru-RU" sz="3200" b="1" dirty="0"/>
          </a:p>
        </p:txBody>
      </p:sp>
      <p:sp>
        <p:nvSpPr>
          <p:cNvPr id="13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4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6" name="pic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18" y="1052736"/>
            <a:ext cx="5080000" cy="3695700"/>
          </a:xfrm>
        </p:spPr>
      </p:pic>
      <p:sp>
        <p:nvSpPr>
          <p:cNvPr id="9" name="optionText"/>
          <p:cNvSpPr txBox="1"/>
          <p:nvPr/>
        </p:nvSpPr>
        <p:spPr>
          <a:xfrm>
            <a:off x="3757386" y="18669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buAutoNum type="arabicParenR"/>
            </a:pPr>
            <a:r>
              <a:rPr lang="ru-RU" sz="4000" dirty="0"/>
              <a:t>34</a:t>
            </a:r>
          </a:p>
          <a:p>
            <a:pPr marL="514350" indent="-514350">
              <a:buAutoNum type="arabicParenR"/>
            </a:pPr>
            <a:r>
              <a:rPr lang="ru-RU" sz="4000" dirty="0"/>
              <a:t>- 34</a:t>
            </a:r>
          </a:p>
          <a:p>
            <a:pPr marL="514350" indent="-514350">
              <a:buAutoNum type="arabicParenR"/>
            </a:pPr>
            <a:r>
              <a:rPr lang="ru-RU" sz="4000" dirty="0"/>
              <a:t>12</a:t>
            </a:r>
          </a:p>
          <a:p>
            <a:pPr marL="514350" indent="-514350">
              <a:buAutoNum type="arabicParenR"/>
            </a:pPr>
            <a:r>
              <a:rPr lang="ru-RU" sz="4000" dirty="0"/>
              <a:t>- 12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А2. Первое слагаемое – 12, второе слагаемое – 31. Найдите сумму.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16216" y="1628800"/>
            <a:ext cx="1954560" cy="4525963"/>
          </a:xfrm>
        </p:spPr>
        <p:txBody>
          <a:bodyPr/>
          <a:lstStyle/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16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14" name="optionText"/>
          <p:cNvSpPr txBox="1"/>
          <p:nvPr/>
        </p:nvSpPr>
        <p:spPr>
          <a:xfrm>
            <a:off x="838200" y="1845129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buAutoNum type="arabicParenR"/>
            </a:pPr>
            <a:r>
              <a:rPr lang="ru-RU" sz="4800" dirty="0"/>
              <a:t>19</a:t>
            </a:r>
          </a:p>
          <a:p>
            <a:pPr marL="514350" indent="-514350">
              <a:buAutoNum type="arabicParenR"/>
            </a:pPr>
            <a:r>
              <a:rPr lang="ru-RU" sz="4800" dirty="0"/>
              <a:t>- 19</a:t>
            </a:r>
          </a:p>
          <a:p>
            <a:pPr marL="514350" indent="-514350">
              <a:buAutoNum type="arabicParenR"/>
            </a:pPr>
            <a:r>
              <a:rPr lang="ru-RU" sz="4800" dirty="0"/>
              <a:t>43</a:t>
            </a:r>
          </a:p>
          <a:p>
            <a:pPr marL="514350" indent="-514350">
              <a:buAutoNum type="arabicParenR"/>
            </a:pPr>
            <a:r>
              <a:rPr lang="ru-RU" sz="4800" dirty="0"/>
              <a:t>- 43</a:t>
            </a:r>
          </a:p>
        </p:txBody>
      </p:sp>
      <p:sp>
        <p:nvSpPr>
          <p:cNvPr id="17" name="TIMER"/>
          <p:cNvSpPr/>
          <p:nvPr/>
        </p:nvSpPr>
        <p:spPr>
          <a:xfrm>
            <a:off x="7092280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8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9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r>
              <a:rPr lang="ru-RU" dirty="0" smtClean="0"/>
              <a:t>А3. Вычислите: -24 + ( - 37)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4248" y="1700808"/>
            <a:ext cx="1666528" cy="4525963"/>
          </a:xfrm>
        </p:spPr>
        <p:txBody>
          <a:bodyPr/>
          <a:lstStyle/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905329" y="1629229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buAutoNum type="arabicParenR"/>
            </a:pPr>
            <a:r>
              <a:rPr lang="ru-RU" sz="4400" dirty="0"/>
              <a:t>- 61</a:t>
            </a:r>
          </a:p>
          <a:p>
            <a:pPr marL="514350" indent="-514350">
              <a:buAutoNum type="arabicParenR"/>
            </a:pPr>
            <a:r>
              <a:rPr lang="ru-RU" sz="4400" dirty="0"/>
              <a:t>61</a:t>
            </a:r>
          </a:p>
          <a:p>
            <a:pPr marL="514350" indent="-514350">
              <a:buAutoNum type="arabicParenR"/>
            </a:pPr>
            <a:r>
              <a:rPr lang="ru-RU" sz="4400" dirty="0"/>
              <a:t>13</a:t>
            </a:r>
          </a:p>
          <a:p>
            <a:pPr marL="514350" indent="-514350">
              <a:buAutoNum type="arabicParenR"/>
            </a:pPr>
            <a:r>
              <a:rPr lang="ru-RU" sz="4400" dirty="0"/>
              <a:t>- 13</a:t>
            </a:r>
          </a:p>
        </p:txBody>
      </p:sp>
      <p:sp>
        <p:nvSpPr>
          <p:cNvPr id="9" name="TIMER"/>
          <p:cNvSpPr/>
          <p:nvPr/>
        </p:nvSpPr>
        <p:spPr>
          <a:xfrm>
            <a:off x="6290632" y="5121729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А4. Число – 9 изменили на – 8. Какое число получилось?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00192" y="1628800"/>
            <a:ext cx="1810544" cy="4525963"/>
          </a:xfrm>
        </p:spPr>
        <p:txBody>
          <a:bodyPr/>
          <a:lstStyle/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6" name="optionText"/>
          <p:cNvSpPr txBox="1"/>
          <p:nvPr/>
        </p:nvSpPr>
        <p:spPr>
          <a:xfrm>
            <a:off x="838200" y="18669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buAutoNum type="arabicParenR"/>
            </a:pPr>
            <a:r>
              <a:rPr lang="ru-RU" sz="4800" dirty="0"/>
              <a:t>- 17</a:t>
            </a:r>
          </a:p>
          <a:p>
            <a:pPr marL="514350" indent="-514350">
              <a:buAutoNum type="arabicParenR"/>
            </a:pPr>
            <a:r>
              <a:rPr lang="ru-RU" sz="4800" dirty="0"/>
              <a:t>17</a:t>
            </a:r>
          </a:p>
          <a:p>
            <a:pPr marL="514350" indent="-514350">
              <a:buAutoNum type="arabicParenR"/>
            </a:pPr>
            <a:r>
              <a:rPr lang="ru-RU" sz="4800" dirty="0"/>
              <a:t>1</a:t>
            </a:r>
          </a:p>
          <a:p>
            <a:pPr marL="514350" indent="-514350">
              <a:buAutoNum type="arabicParenR"/>
            </a:pPr>
            <a:r>
              <a:rPr lang="ru-RU" sz="4800" dirty="0"/>
              <a:t>- 1</a:t>
            </a:r>
          </a:p>
        </p:txBody>
      </p:sp>
      <p:sp>
        <p:nvSpPr>
          <p:cNvPr id="9" name="TIMER"/>
          <p:cNvSpPr/>
          <p:nvPr/>
        </p:nvSpPr>
        <p:spPr>
          <a:xfrm>
            <a:off x="7236296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А5. Пусть </a:t>
            </a:r>
            <a:r>
              <a:rPr lang="ru-RU" i="1" dirty="0" smtClean="0"/>
              <a:t>а</a:t>
            </a:r>
            <a:r>
              <a:rPr lang="ru-RU" dirty="0" smtClean="0"/>
              <a:t> положительное число. Сравните: - </a:t>
            </a:r>
            <a:r>
              <a:rPr lang="ru-RU" i="1" dirty="0" smtClean="0"/>
              <a:t>а</a:t>
            </a:r>
            <a:r>
              <a:rPr lang="ru-RU" dirty="0" smtClean="0"/>
              <a:t> и - 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877864"/>
              </p:ext>
            </p:extLst>
          </p:nvPr>
        </p:nvGraphicFramePr>
        <p:xfrm>
          <a:off x="6309360" y="695022"/>
          <a:ext cx="1008112" cy="86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4" imgW="164880" imgH="253800" progId="Equation.3">
                  <p:embed/>
                </p:oleObj>
              </mc:Choice>
              <mc:Fallback>
                <p:oleObj name="Формула" r:id="rId4" imgW="164880" imgH="253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360" y="695022"/>
                        <a:ext cx="1008112" cy="861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MER"/>
          <p:cNvSpPr/>
          <p:nvPr/>
        </p:nvSpPr>
        <p:spPr>
          <a:xfrm>
            <a:off x="6781800" y="4088493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Проголовал:0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Голосующих:0</a:t>
            </a:r>
            <a:endParaRPr lang="ru-RU" sz="1600" b="1"/>
          </a:p>
        </p:txBody>
      </p:sp>
      <p:pic>
        <p:nvPicPr>
          <p:cNvPr id="14" name="pic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2108200"/>
          </a:xfrm>
          <a:prstGeom prst="rect">
            <a:avLst/>
          </a:prstGeom>
        </p:spPr>
      </p:pic>
      <p:sp>
        <p:nvSpPr>
          <p:cNvPr id="7" name="optionText"/>
          <p:cNvSpPr txBox="1"/>
          <p:nvPr/>
        </p:nvSpPr>
        <p:spPr>
          <a:xfrm>
            <a:off x="868680" y="1592943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342900" indent="-342900">
              <a:buAutoNum type="arabicParenR"/>
            </a:pPr>
            <a:r>
              <a:rPr lang="en-US" sz="4800" dirty="0"/>
              <a:t>&lt;</a:t>
            </a:r>
          </a:p>
          <a:p>
            <a:pPr marL="342900" indent="-342900">
              <a:buAutoNum type="arabicParenR"/>
            </a:pPr>
            <a:r>
              <a:rPr lang="en-US" sz="4800" dirty="0"/>
              <a:t>&lt;</a:t>
            </a:r>
          </a:p>
          <a:p>
            <a:pPr marL="342900" indent="-342900">
              <a:buAutoNum type="arabicParenR"/>
            </a:pPr>
            <a:r>
              <a:rPr lang="en-US" sz="4800" dirty="0" smtClean="0"/>
              <a:t>=</a:t>
            </a:r>
            <a:endParaRPr lang="ru-RU" sz="4800" dirty="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56fe6d1-9f7c-4b9f-be43-a979e63b9d2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RIGHT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9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ARTPARA_PICTURENAME" val="ae162f29-b1e4-4ec9-9d85-2e1e3a2b2eb4.jpg"/>
  <p:tag name="ARS_CHOICE_CORRECTANSWER" val="2"/>
  <p:tag name="ARS_SLIDE_ISRESPONSED" val="1"/>
  <p:tag name="ARS_SLIDE_DUENO" val="30"/>
  <p:tag name="ARS_SLIDE_PARTICIPANTNUM" val="30"/>
  <p:tag name="ARS_SLIDE_SUBMITNUM" val="0"/>
  <p:tag name="ARS_SLIDE_CORRECTNUM" val="0"/>
  <p:tag name="ARS_PICTURE_HEIGHT_BAR" val="291"/>
  <p:tag name="ARS_PICTURE_LEFT_BAR" val="233,0644"/>
  <p:tag name="ARS_PICTURE_TOP_BAR" val="82,8926"/>
  <p:tag name="ARS_PICTURE_WIDTH_BAR" val="4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ISRESPONSED" val="1"/>
  <p:tag name="ARS_SLIDE_DUENO" val="30"/>
  <p:tag name="ARS_SLIDE_PARTICIPANTNUM" val="30"/>
  <p:tag name="ARS_SLIDE_SUBMITNUM" val="0"/>
  <p:tag name="ARS_SLIDE_CORRECTNUM" val="0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14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69090963-d0d2-4561-ae87-45b675000fe6.jpg"/>
  <p:tag name="ARS_RESPONSETIMER" val="00:30"/>
  <p:tag name="ARS_CHOICE_CORRECTANSW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416e5c57-9092-4f91-9c39-4374f7c0a202.jpg"/>
  <p:tag name="ARS_RESPONSETIMER" val="00:30"/>
  <p:tag name="ARS_CHOICE_CORRECTANSW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PICTURE_HEIGHT_BAR" val="291"/>
  <p:tag name="ARS_PICTURE_LEFT_BAR" val="26"/>
  <p:tag name="ARS_PICTURE_WIDTH_BAR" val="400"/>
  <p:tag name="ARS_PICTURE_TOP_BAR" val="117"/>
  <p:tag name="ARS_CHARTPARA_PICTURENAME" val="3555ea01-c9d8-42a2-8462-0ed89960b488.jpg"/>
  <p:tag name="ARS_RESPONSETIMER" val="00:30"/>
  <p:tag name="ARS_CHOICE_CORRECTANSW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LIMIT" val="1"/>
  <p:tag name="ARS_CHOICE_SCOREMODE" val="0"/>
  <p:tag name="ARS_CHOICE_SCORERIGHT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SLIDE_OPTIONTEXT" val="&lt;&#10;&lt;&#10;="/>
  <p:tag name="ARS_CHOICE_OPTIONCOUNT" val="3"/>
  <p:tag name="ARS_PICTURE_HEIGHT_BAR" val="166"/>
  <p:tag name="ARS_PICTURE_LEFT_BAR" val="26"/>
  <p:tag name="ARS_PICTURE_WIDTH_BAR" val="400"/>
  <p:tag name="ARS_PICTURE_TOP_BAR" val="117"/>
  <p:tag name="ARS_CHARTPARA_PICTURENAME" val="08025fc0-b19a-44a2-b015-5314fb68c3f9.jpg"/>
  <p:tag name="ARS_CHOICE_CORRECTANSWER" val="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</TotalTime>
  <Words>108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Сложение отрицательных чисел</vt:lpstr>
      <vt:lpstr>А1. Найдите сумму чисел -23  и -11</vt:lpstr>
      <vt:lpstr>А2. Первое слагаемое – 12, второе слагаемое – 31. Найдите сумму.</vt:lpstr>
      <vt:lpstr>А3. Вычислите: -24 + ( - 37)</vt:lpstr>
      <vt:lpstr>А4. Число – 9 изменили на – 8. Какое число получилось?</vt:lpstr>
      <vt:lpstr>А5. Пусть а положительное число. Сравните: - а и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отрицательных чисел</dc:title>
  <dc:creator>Ученик 3</dc:creator>
  <cp:lastModifiedBy>Viewstar</cp:lastModifiedBy>
  <cp:revision>12</cp:revision>
  <dcterms:created xsi:type="dcterms:W3CDTF">2014-01-20T13:48:25Z</dcterms:created>
  <dcterms:modified xsi:type="dcterms:W3CDTF">2014-01-21T10:58:39Z</dcterms:modified>
</cp:coreProperties>
</file>